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3790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Curve Crush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Andrew Hobbs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colts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pad +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HC, 1 left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E9524E-9469-0679-D385-DC5D8058D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2" y="3145705"/>
            <a:ext cx="5973716" cy="6456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Curve Crush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USPSA, 3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mark,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the stomp pad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141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2023-06-23T01:29:03Z</dcterms:modified>
  <cp:category>Shooting</cp:category>
</cp:coreProperties>
</file>